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lay"/>
      <p:regular r:id="rId34"/>
      <p:bold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lay-bold.fntdata"/><Relationship Id="rId12" Type="http://schemas.openxmlformats.org/officeDocument/2006/relationships/slide" Target="slides/slide6.xml"/><Relationship Id="rId34" Type="http://schemas.openxmlformats.org/officeDocument/2006/relationships/font" Target="fonts/Play-regular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6dbf32313_1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36dbf32313_1_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136dbf32313_1_1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6dbf32313_1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36dbf32313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6dbf32313_1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36dbf32313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6dbf32313_1_3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136dbf32313_1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6e771a8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136e771a83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6e771a83a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136e771a83a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6dbf32313_1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136dbf32313_1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6e771a83a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136e771a83a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6dbf32313_1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36dbf32313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6dbf32313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g136dbf32313_1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6dbf32313_1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36dbf32313_1_3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136dbf32313_1_3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6dbf32313_1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36dbf32313_1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136dbf32313_1_1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6dbf32313_1_3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g136dbf32313_1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6dbf32313_1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36dbf32313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6dbf32313_1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36dbf32313_1_3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136dbf32313_1_3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dad7535b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dad7535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dad7535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dad7535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dad7535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dad7535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dad7535b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dad7535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dad7535b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dad7535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6dbf32313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136dbf32313_1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6dbf32313_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36dbf32313_1_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136dbf32313_1_2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6dbf32313_1_2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136dbf32313_1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6dbf32313_1_2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136dbf32313_1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6dbf32313_1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36dbf32313_1_2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136dbf32313_1_2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6dbf32313_1_2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136dbf32313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6dbf32313_1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36dbf32313_1_2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136dbf32313_1_2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 showMasterSp="0">
  <p:cSld name="1_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5999560" y="788663"/>
            <a:ext cx="2674143" cy="17886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0" y="0"/>
            <a:ext cx="558927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5999560" y="333954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0" name="Google Shape;60;p14"/>
          <p:cNvGrpSpPr/>
          <p:nvPr/>
        </p:nvGrpSpPr>
        <p:grpSpPr>
          <a:xfrm rot="5400000">
            <a:off x="8126267" y="4125139"/>
            <a:ext cx="621269" cy="621269"/>
            <a:chOff x="10462536" y="1408249"/>
            <a:chExt cx="828358" cy="828358"/>
          </a:xfrm>
        </p:grpSpPr>
        <p:sp>
          <p:nvSpPr>
            <p:cNvPr id="61" name="Google Shape;61;p14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999560" y="2676525"/>
            <a:ext cx="2674143" cy="1298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hart Table Timeline" showMasterSp="0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272916" y="3991920"/>
            <a:ext cx="772729" cy="772729"/>
            <a:chOff x="10240859" y="1436639"/>
            <a:chExt cx="1030305" cy="1030305"/>
          </a:xfrm>
        </p:grpSpPr>
        <p:sp>
          <p:nvSpPr>
            <p:cNvPr id="66" name="Google Shape;66;p15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0" name="Google Shape;70;p15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13147" y="1584899"/>
            <a:ext cx="8317706" cy="2984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losing" showMasterSp="0">
  <p:cSld name="13_Closing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413147" y="411956"/>
            <a:ext cx="4077890" cy="2239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413147" y="2870707"/>
            <a:ext cx="4077890" cy="169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6"/>
          <p:cNvSpPr/>
          <p:nvPr>
            <p:ph idx="2" type="pic"/>
          </p:nvPr>
        </p:nvSpPr>
        <p:spPr>
          <a:xfrm>
            <a:off x="4917186" y="411480"/>
            <a:ext cx="3813048" cy="2160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9" name="Google Shape;79;p16"/>
          <p:cNvSpPr/>
          <p:nvPr>
            <p:ph idx="3" type="pic"/>
          </p:nvPr>
        </p:nvSpPr>
        <p:spPr>
          <a:xfrm>
            <a:off x="4917186" y="2571750"/>
            <a:ext cx="3813048" cy="2160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80" name="Google Shape;80;p16"/>
          <p:cNvGrpSpPr/>
          <p:nvPr/>
        </p:nvGrpSpPr>
        <p:grpSpPr>
          <a:xfrm>
            <a:off x="8272569" y="-159901"/>
            <a:ext cx="1281612" cy="1279374"/>
            <a:chOff x="11030092" y="-213201"/>
            <a:chExt cx="1708815" cy="1705831"/>
          </a:xfrm>
        </p:grpSpPr>
        <p:sp>
          <p:nvSpPr>
            <p:cNvPr id="81" name="Google Shape;81;p16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4" name="Google Shape;84;p16"/>
          <p:cNvGrpSpPr/>
          <p:nvPr/>
        </p:nvGrpSpPr>
        <p:grpSpPr>
          <a:xfrm>
            <a:off x="433244" y="4133962"/>
            <a:ext cx="621269" cy="621269"/>
            <a:chOff x="10462536" y="1408249"/>
            <a:chExt cx="828358" cy="828358"/>
          </a:xfrm>
        </p:grpSpPr>
        <p:sp>
          <p:nvSpPr>
            <p:cNvPr id="85" name="Google Shape;85;p16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7" name="Google Shape;87;p16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977884" y="4070409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ction" showMasterSp="0">
  <p:cSld name="3_Introduc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13147" y="3380400"/>
            <a:ext cx="3375421" cy="1172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7"/>
          <p:cNvSpPr/>
          <p:nvPr>
            <p:ph idx="2" type="pic"/>
          </p:nvPr>
        </p:nvSpPr>
        <p:spPr>
          <a:xfrm>
            <a:off x="0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4" name="Google Shape;94;p17"/>
          <p:cNvSpPr/>
          <p:nvPr>
            <p:ph idx="3" type="pic"/>
          </p:nvPr>
        </p:nvSpPr>
        <p:spPr>
          <a:xfrm>
            <a:off x="2290572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5" name="Google Shape;95;p17"/>
          <p:cNvSpPr/>
          <p:nvPr>
            <p:ph idx="4" type="pic"/>
          </p:nvPr>
        </p:nvSpPr>
        <p:spPr>
          <a:xfrm>
            <a:off x="4562856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6" name="Google Shape;96;p17"/>
          <p:cNvSpPr/>
          <p:nvPr>
            <p:ph idx="5" type="pic"/>
          </p:nvPr>
        </p:nvSpPr>
        <p:spPr>
          <a:xfrm>
            <a:off x="6853428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946808" y="3381375"/>
            <a:ext cx="4666059" cy="1172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 showMasterSp="0">
  <p:cSld name="2_Agend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13148" y="411956"/>
            <a:ext cx="2674143" cy="1498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13147" y="2007980"/>
            <a:ext cx="2674144" cy="2561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8"/>
          <p:cNvSpPr/>
          <p:nvPr>
            <p:ph idx="2" type="pic"/>
          </p:nvPr>
        </p:nvSpPr>
        <p:spPr>
          <a:xfrm>
            <a:off x="3906696" y="1197578"/>
            <a:ext cx="2586419" cy="25864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5" name="Google Shape;105;p18"/>
          <p:cNvSpPr/>
          <p:nvPr>
            <p:ph idx="3" type="pic"/>
          </p:nvPr>
        </p:nvSpPr>
        <p:spPr>
          <a:xfrm>
            <a:off x="6688931" y="447294"/>
            <a:ext cx="1697832" cy="16978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6" name="Google Shape;106;p18"/>
          <p:cNvSpPr/>
          <p:nvPr>
            <p:ph idx="4" type="pic"/>
          </p:nvPr>
        </p:nvSpPr>
        <p:spPr>
          <a:xfrm>
            <a:off x="6818709" y="2493550"/>
            <a:ext cx="2202657" cy="22026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4911566" y="637625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4189440" y="4194424"/>
            <a:ext cx="621269" cy="621269"/>
            <a:chOff x="3393179" y="4841987"/>
            <a:chExt cx="828358" cy="828358"/>
          </a:xfrm>
        </p:grpSpPr>
        <p:sp>
          <p:nvSpPr>
            <p:cNvPr id="112" name="Google Shape;112;p18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1764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 2 column (comparison slide)" showMasterSp="0" type="twoTxTwoObj">
  <p:cSld name="TWO_OBJECTS_WITH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8318709" y="4420100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8588709" y="4370909"/>
            <a:ext cx="284287" cy="27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413147" y="411956"/>
            <a:ext cx="83231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13148" y="1298531"/>
            <a:ext cx="4077890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13147" y="1820528"/>
            <a:ext cx="4071836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body"/>
          </p:nvPr>
        </p:nvSpPr>
        <p:spPr>
          <a:xfrm>
            <a:off x="4659018" y="1298531"/>
            <a:ext cx="4077294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4" type="body"/>
          </p:nvPr>
        </p:nvSpPr>
        <p:spPr>
          <a:xfrm>
            <a:off x="4659017" y="1820528"/>
            <a:ext cx="4077293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break" showMasterSp="0">
  <p:cSld name="4_Section brea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20"/>
          <p:cNvSpPr/>
          <p:nvPr/>
        </p:nvSpPr>
        <p:spPr>
          <a:xfrm rot="10800000">
            <a:off x="0" y="-2"/>
            <a:ext cx="6750000" cy="514349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20"/>
          <p:cNvSpPr txBox="1"/>
          <p:nvPr>
            <p:ph type="ctrTitle"/>
          </p:nvPr>
        </p:nvSpPr>
        <p:spPr>
          <a:xfrm>
            <a:off x="413147" y="411956"/>
            <a:ext cx="4077890" cy="2239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" type="subTitle"/>
          </p:nvPr>
        </p:nvSpPr>
        <p:spPr>
          <a:xfrm>
            <a:off x="413147" y="2862543"/>
            <a:ext cx="4077890" cy="169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 3 column" showMasterSp="0">
  <p:cSld name="11_Content 3 colum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1"/>
          <p:cNvGrpSpPr/>
          <p:nvPr/>
        </p:nvGrpSpPr>
        <p:grpSpPr>
          <a:xfrm>
            <a:off x="75354" y="3777296"/>
            <a:ext cx="1562914" cy="1562914"/>
            <a:chOff x="4842143" y="3556857"/>
            <a:chExt cx="2083885" cy="2083885"/>
          </a:xfrm>
        </p:grpSpPr>
        <p:sp>
          <p:nvSpPr>
            <p:cNvPr id="136" name="Google Shape;136;p21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40" name="Google Shape;140;p21"/>
          <p:cNvSpPr/>
          <p:nvPr/>
        </p:nvSpPr>
        <p:spPr>
          <a:xfrm rot="2700000">
            <a:off x="8126208" y="128451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21"/>
          <p:cNvSpPr/>
          <p:nvPr/>
        </p:nvSpPr>
        <p:spPr>
          <a:xfrm rot="8100000">
            <a:off x="8137008" y="388756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413147" y="411956"/>
            <a:ext cx="83231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413148" y="1298531"/>
            <a:ext cx="2672952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5" name="Google Shape;145;p21"/>
          <p:cNvSpPr txBox="1"/>
          <p:nvPr>
            <p:ph idx="2" type="body"/>
          </p:nvPr>
        </p:nvSpPr>
        <p:spPr>
          <a:xfrm>
            <a:off x="419607" y="1824228"/>
            <a:ext cx="2672952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3" type="body"/>
          </p:nvPr>
        </p:nvSpPr>
        <p:spPr>
          <a:xfrm>
            <a:off x="3256180" y="1298531"/>
            <a:ext cx="2674620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4" type="body"/>
          </p:nvPr>
        </p:nvSpPr>
        <p:spPr>
          <a:xfrm>
            <a:off x="3256180" y="1820528"/>
            <a:ext cx="2631566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5" type="body"/>
          </p:nvPr>
        </p:nvSpPr>
        <p:spPr>
          <a:xfrm>
            <a:off x="6104744" y="1298531"/>
            <a:ext cx="2674620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6" type="body"/>
          </p:nvPr>
        </p:nvSpPr>
        <p:spPr>
          <a:xfrm>
            <a:off x="6104744" y="1820528"/>
            <a:ext cx="2631566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eam" showMasterSp="0">
  <p:cSld name="8_Team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7716581" y="5719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3"/>
          <p:cNvSpPr txBox="1"/>
          <p:nvPr>
            <p:ph type="ctrTitle"/>
          </p:nvPr>
        </p:nvSpPr>
        <p:spPr>
          <a:xfrm>
            <a:off x="411480" y="411480"/>
            <a:ext cx="6211490" cy="939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61" name="Google Shape;161;p23"/>
          <p:cNvGrpSpPr/>
          <p:nvPr/>
        </p:nvGrpSpPr>
        <p:grpSpPr>
          <a:xfrm>
            <a:off x="1322329" y="3220781"/>
            <a:ext cx="1562914" cy="1562914"/>
            <a:chOff x="4842143" y="3556857"/>
            <a:chExt cx="2083885" cy="2083885"/>
          </a:xfrm>
        </p:grpSpPr>
        <p:sp>
          <p:nvSpPr>
            <p:cNvPr id="162" name="Google Shape;162;p23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3" name="Google Shape;163;p23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6" name="Google Shape;166;p23"/>
          <p:cNvSpPr/>
          <p:nvPr>
            <p:ph idx="2" type="pic"/>
          </p:nvPr>
        </p:nvSpPr>
        <p:spPr>
          <a:xfrm>
            <a:off x="809244" y="1493043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7" name="Google Shape;167;p23"/>
          <p:cNvSpPr/>
          <p:nvPr>
            <p:ph idx="3" type="pic"/>
          </p:nvPr>
        </p:nvSpPr>
        <p:spPr>
          <a:xfrm>
            <a:off x="2878788" y="1493043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8" name="Google Shape;168;p23"/>
          <p:cNvSpPr/>
          <p:nvPr>
            <p:ph idx="4" type="pic"/>
          </p:nvPr>
        </p:nvSpPr>
        <p:spPr>
          <a:xfrm>
            <a:off x="4996482" y="1495044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9" name="Google Shape;169;p23"/>
          <p:cNvSpPr/>
          <p:nvPr>
            <p:ph idx="5" type="pic"/>
          </p:nvPr>
        </p:nvSpPr>
        <p:spPr>
          <a:xfrm>
            <a:off x="7114176" y="1493043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809625" y="2836069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6" type="body"/>
          </p:nvPr>
        </p:nvSpPr>
        <p:spPr>
          <a:xfrm>
            <a:off x="809050" y="3174712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7" type="body"/>
          </p:nvPr>
        </p:nvSpPr>
        <p:spPr>
          <a:xfrm>
            <a:off x="2879363" y="2836069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8" type="body"/>
          </p:nvPr>
        </p:nvSpPr>
        <p:spPr>
          <a:xfrm>
            <a:off x="2878788" y="3174712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9" type="body"/>
          </p:nvPr>
        </p:nvSpPr>
        <p:spPr>
          <a:xfrm>
            <a:off x="4997057" y="2836069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3" type="body"/>
          </p:nvPr>
        </p:nvSpPr>
        <p:spPr>
          <a:xfrm>
            <a:off x="4996482" y="3174712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14" type="body"/>
          </p:nvPr>
        </p:nvSpPr>
        <p:spPr>
          <a:xfrm>
            <a:off x="7074834" y="2840466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15" type="body"/>
          </p:nvPr>
        </p:nvSpPr>
        <p:spPr>
          <a:xfrm>
            <a:off x="7074259" y="3179109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ummary" showMasterSp="0">
  <p:cSld name="12_Summar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413147" y="3381375"/>
            <a:ext cx="3375421" cy="1172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4"/>
          <p:cNvSpPr/>
          <p:nvPr>
            <p:ph idx="2" type="pic"/>
          </p:nvPr>
        </p:nvSpPr>
        <p:spPr>
          <a:xfrm>
            <a:off x="0" y="0"/>
            <a:ext cx="9144000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946808" y="3381375"/>
            <a:ext cx="4666059" cy="1172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919330" y="2889169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break" showMasterSp="0">
  <p:cSld name="5_Section brea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0" y="2667961"/>
            <a:ext cx="4980214" cy="247553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type="ctrTitle"/>
          </p:nvPr>
        </p:nvSpPr>
        <p:spPr>
          <a:xfrm>
            <a:off x="0" y="0"/>
            <a:ext cx="4980214" cy="2651632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8627"/>
                </a:srgbClr>
              </a:gs>
              <a:gs pos="100000">
                <a:srgbClr val="1B192E">
                  <a:alpha val="68627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ctrTitle"/>
          </p:nvPr>
        </p:nvSpPr>
        <p:spPr>
          <a:xfrm>
            <a:off x="2519362" y="292380"/>
            <a:ext cx="6211490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2519362" y="2652713"/>
            <a:ext cx="6211492" cy="1916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6" name="Google Shape;196;p26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6"/>
          <p:cNvSpPr/>
          <p:nvPr/>
        </p:nvSpPr>
        <p:spPr>
          <a:xfrm rot="2700000">
            <a:off x="459334" y="361416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26"/>
          <p:cNvSpPr/>
          <p:nvPr/>
        </p:nvSpPr>
        <p:spPr>
          <a:xfrm rot="8100000">
            <a:off x="470134" y="621722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02" name="Google Shape;202;p26"/>
          <p:cNvGrpSpPr/>
          <p:nvPr/>
        </p:nvGrpSpPr>
        <p:grpSpPr>
          <a:xfrm>
            <a:off x="969370" y="3224855"/>
            <a:ext cx="1562914" cy="1562914"/>
            <a:chOff x="4842143" y="3556857"/>
            <a:chExt cx="2083885" cy="2083885"/>
          </a:xfrm>
        </p:grpSpPr>
        <p:sp>
          <p:nvSpPr>
            <p:cNvPr id="203" name="Google Shape;203;p26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8302398" y="25003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09" name="Google Shape;209;p27"/>
          <p:cNvGrpSpPr/>
          <p:nvPr/>
        </p:nvGrpSpPr>
        <p:grpSpPr>
          <a:xfrm>
            <a:off x="175008" y="4038015"/>
            <a:ext cx="621268" cy="621268"/>
            <a:chOff x="2895711" y="1234487"/>
            <a:chExt cx="828357" cy="828357"/>
          </a:xfrm>
        </p:grpSpPr>
        <p:sp>
          <p:nvSpPr>
            <p:cNvPr id="210" name="Google Shape;210;p27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12" name="Google Shape;212;p27"/>
          <p:cNvSpPr txBox="1"/>
          <p:nvPr>
            <p:ph type="title"/>
          </p:nvPr>
        </p:nvSpPr>
        <p:spPr>
          <a:xfrm>
            <a:off x="413147" y="411956"/>
            <a:ext cx="8317706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413147" y="1572881"/>
            <a:ext cx="4076700" cy="299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2" type="body"/>
          </p:nvPr>
        </p:nvSpPr>
        <p:spPr>
          <a:xfrm>
            <a:off x="4654154" y="1572881"/>
            <a:ext cx="4076700" cy="299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8"/>
          <p:cNvGrpSpPr/>
          <p:nvPr/>
        </p:nvGrpSpPr>
        <p:grpSpPr>
          <a:xfrm>
            <a:off x="3564561" y="3617628"/>
            <a:ext cx="1242535" cy="1242535"/>
            <a:chOff x="2481534" y="2139594"/>
            <a:chExt cx="1656714" cy="1656714"/>
          </a:xfrm>
        </p:grpSpPr>
        <p:sp>
          <p:nvSpPr>
            <p:cNvPr id="220" name="Google Shape;220;p28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2" name="Google Shape;222;p28"/>
          <p:cNvSpPr txBox="1"/>
          <p:nvPr>
            <p:ph type="title"/>
          </p:nvPr>
        </p:nvSpPr>
        <p:spPr>
          <a:xfrm>
            <a:off x="413147" y="411956"/>
            <a:ext cx="83177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3221831" y="1312545"/>
            <a:ext cx="5509022" cy="3257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24" name="Google Shape;224;p28"/>
          <p:cNvSpPr txBox="1"/>
          <p:nvPr>
            <p:ph idx="2" type="body"/>
          </p:nvPr>
        </p:nvSpPr>
        <p:spPr>
          <a:xfrm>
            <a:off x="413147" y="1312545"/>
            <a:ext cx="2674144" cy="3257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5" name="Google Shape;225;p28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648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13147" y="413100"/>
            <a:ext cx="8317706" cy="999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13147" y="1585396"/>
            <a:ext cx="8318700" cy="298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84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260">
          <p15:clr>
            <a:srgbClr val="F26B43"/>
          </p15:clr>
        </p15:guide>
        <p15:guide id="4" pos="5500">
          <p15:clr>
            <a:srgbClr val="F26B43"/>
          </p15:clr>
        </p15:guide>
        <p15:guide id="5" orient="horz" pos="259">
          <p15:clr>
            <a:srgbClr val="F26B43"/>
          </p15:clr>
        </p15:guide>
        <p15:guide id="6" orient="horz" pos="2981">
          <p15:clr>
            <a:srgbClr val="F26B43"/>
          </p15:clr>
        </p15:guide>
        <p15:guide id="7" pos="618">
          <p15:clr>
            <a:srgbClr val="A4A3A4"/>
          </p15:clr>
        </p15:guide>
        <p15:guide id="8" pos="703">
          <p15:clr>
            <a:srgbClr val="A4A3A4"/>
          </p15:clr>
        </p15:guide>
        <p15:guide id="9" pos="1060">
          <p15:clr>
            <a:srgbClr val="A4A3A4"/>
          </p15:clr>
        </p15:guide>
        <p15:guide id="10" pos="1145">
          <p15:clr>
            <a:srgbClr val="A4A3A4"/>
          </p15:clr>
        </p15:guide>
        <p15:guide id="11" pos="1502">
          <p15:clr>
            <a:srgbClr val="A4A3A4"/>
          </p15:clr>
        </p15:guide>
        <p15:guide id="12" pos="1587">
          <p15:clr>
            <a:srgbClr val="A4A3A4"/>
          </p15:clr>
        </p15:guide>
        <p15:guide id="13" pos="1945">
          <p15:clr>
            <a:srgbClr val="A4A3A4"/>
          </p15:clr>
        </p15:guide>
        <p15:guide id="14" pos="2029">
          <p15:clr>
            <a:srgbClr val="A4A3A4"/>
          </p15:clr>
        </p15:guide>
        <p15:guide id="15" pos="2387">
          <p15:clr>
            <a:srgbClr val="A4A3A4"/>
          </p15:clr>
        </p15:guide>
        <p15:guide id="16" pos="2489">
          <p15:clr>
            <a:srgbClr val="A4A3A4"/>
          </p15:clr>
        </p15:guide>
        <p15:guide id="17" pos="2829">
          <p15:clr>
            <a:srgbClr val="A4A3A4"/>
          </p15:clr>
        </p15:guide>
        <p15:guide id="18" pos="2931">
          <p15:clr>
            <a:srgbClr val="A4A3A4"/>
          </p15:clr>
        </p15:guide>
        <p15:guide id="19" pos="3271">
          <p15:clr>
            <a:srgbClr val="A4A3A4"/>
          </p15:clr>
        </p15:guide>
        <p15:guide id="20" pos="3373">
          <p15:clr>
            <a:srgbClr val="A4A3A4"/>
          </p15:clr>
        </p15:guide>
        <p15:guide id="21" pos="3713">
          <p15:clr>
            <a:srgbClr val="A4A3A4"/>
          </p15:clr>
        </p15:guide>
        <p15:guide id="22" pos="3815">
          <p15:clr>
            <a:srgbClr val="A4A3A4"/>
          </p15:clr>
        </p15:guide>
        <p15:guide id="23" pos="4156">
          <p15:clr>
            <a:srgbClr val="A4A3A4"/>
          </p15:clr>
        </p15:guide>
        <p15:guide id="24" pos="4258">
          <p15:clr>
            <a:srgbClr val="A4A3A4"/>
          </p15:clr>
        </p15:guide>
        <p15:guide id="25" pos="4615">
          <p15:clr>
            <a:srgbClr val="A4A3A4"/>
          </p15:clr>
        </p15:guide>
        <p15:guide id="26" pos="4700">
          <p15:clr>
            <a:srgbClr val="A4A3A4"/>
          </p15:clr>
        </p15:guide>
        <p15:guide id="27" pos="5057">
          <p15:clr>
            <a:srgbClr val="A4A3A4"/>
          </p15:clr>
        </p15:guide>
        <p15:guide id="28" pos="5142">
          <p15:clr>
            <a:srgbClr val="A4A3A4"/>
          </p15:clr>
        </p15:guide>
        <p15:guide id="29" orient="horz" pos="2879">
          <p15:clr>
            <a:srgbClr val="A4A3A4"/>
          </p15:clr>
        </p15:guide>
        <p15:guide id="30" orient="horz" pos="1569">
          <p15:clr>
            <a:srgbClr val="A4A3A4"/>
          </p15:clr>
        </p15:guide>
        <p15:guide id="31" orient="horz" pos="1671">
          <p15:clr>
            <a:srgbClr val="A4A3A4"/>
          </p15:clr>
        </p15:guide>
        <p15:guide id="32" orient="horz" pos="634">
          <p15:clr>
            <a:srgbClr val="A4A3A4"/>
          </p15:clr>
        </p15:guide>
        <p15:guide id="33" orient="horz" pos="719">
          <p15:clr>
            <a:srgbClr val="A4A3A4"/>
          </p15:clr>
        </p15:guide>
        <p15:guide id="34" orient="horz" pos="1110">
          <p15:clr>
            <a:srgbClr val="A4A3A4"/>
          </p15:clr>
        </p15:guide>
        <p15:guide id="35" orient="horz" pos="1195">
          <p15:clr>
            <a:srgbClr val="A4A3A4"/>
          </p15:clr>
        </p15:guide>
        <p15:guide id="36" orient="horz" pos="2045">
          <p15:clr>
            <a:srgbClr val="A4A3A4"/>
          </p15:clr>
        </p15:guide>
        <p15:guide id="37" orient="horz" pos="2130">
          <p15:clr>
            <a:srgbClr val="A4A3A4"/>
          </p15:clr>
        </p15:guide>
        <p15:guide id="38" orient="horz" pos="2504">
          <p15:clr>
            <a:srgbClr val="A4A3A4"/>
          </p15:clr>
        </p15:guide>
        <p15:guide id="39" orient="horz" pos="260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9" Type="http://schemas.openxmlformats.org/officeDocument/2006/relationships/image" Target="../media/image46.jpg"/><Relationship Id="rId5" Type="http://schemas.openxmlformats.org/officeDocument/2006/relationships/image" Target="../media/image30.jpg"/><Relationship Id="rId6" Type="http://schemas.openxmlformats.org/officeDocument/2006/relationships/image" Target="../media/image45.jpg"/><Relationship Id="rId7" Type="http://schemas.openxmlformats.org/officeDocument/2006/relationships/image" Target="../media/image37.jpg"/><Relationship Id="rId8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ctrTitle"/>
          </p:nvPr>
        </p:nvSpPr>
        <p:spPr>
          <a:xfrm>
            <a:off x="5989235" y="936688"/>
            <a:ext cx="26742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 sz="3800"/>
              <a:t>Movie</a:t>
            </a:r>
            <a:endParaRPr sz="3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 sz="3800"/>
              <a:t>  Xplorer</a:t>
            </a:r>
            <a:endParaRPr sz="3800"/>
          </a:p>
        </p:txBody>
      </p:sp>
      <p:pic>
        <p:nvPicPr>
          <p:cNvPr descr="A collage of a person&#10;&#10;Description automatically generated with low confidence" id="234" name="Google Shape;234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776" r="13775" t="0"/>
          <a:stretch/>
        </p:blipFill>
        <p:spPr>
          <a:xfrm>
            <a:off x="0" y="0"/>
            <a:ext cx="55892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100846" y="100531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Movie </a:t>
            </a:r>
            <a:r>
              <a:rPr lang="en"/>
              <a:t>Keywords Word Cloud</a:t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975" y="1231831"/>
            <a:ext cx="5942701" cy="3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51500" y="100526"/>
            <a:ext cx="8829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Most Occurring Cast Bar Chart</a:t>
            </a:r>
            <a:endParaRPr/>
          </a:p>
        </p:txBody>
      </p:sp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1075"/>
            <a:ext cx="9144000" cy="34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0" y="973087"/>
            <a:ext cx="40083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subscribers ha</a:t>
            </a:r>
            <a:r>
              <a:rPr lang="en">
                <a:solidFill>
                  <a:schemeClr val="lt1"/>
                </a:solidFill>
              </a:rPr>
              <a:t>ve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favorite casts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Having a top 10 casts feature in the app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idx="1" type="body"/>
          </p:nvPr>
        </p:nvSpPr>
        <p:spPr>
          <a:xfrm>
            <a:off x="116800" y="765050"/>
            <a:ext cx="5778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Content-Based Filtering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0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0" y="150675"/>
            <a:ext cx="851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Building the Recommender Engine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63" name="Google Shape;3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788" y="1369550"/>
            <a:ext cx="6050925" cy="34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1"/>
          <p:cNvSpPr txBox="1"/>
          <p:nvPr/>
        </p:nvSpPr>
        <p:spPr>
          <a:xfrm>
            <a:off x="0" y="150675"/>
            <a:ext cx="851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Content Based 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00" y="768701"/>
            <a:ext cx="2896575" cy="417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875" y="621101"/>
            <a:ext cx="1430575" cy="214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875" y="2835400"/>
            <a:ext cx="1430575" cy="21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/>
          <p:nvPr/>
        </p:nvSpPr>
        <p:spPr>
          <a:xfrm>
            <a:off x="3730925" y="2694725"/>
            <a:ext cx="15342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42"/>
          <p:cNvSpPr txBox="1"/>
          <p:nvPr/>
        </p:nvSpPr>
        <p:spPr>
          <a:xfrm>
            <a:off x="0" y="150675"/>
            <a:ext cx="851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Consolidated Recommendation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80" name="Google Shape;3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0" y="1433588"/>
            <a:ext cx="2189375" cy="32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075" y="1415800"/>
            <a:ext cx="2909825" cy="32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7850" y="1415800"/>
            <a:ext cx="2213100" cy="33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idx="1" type="body"/>
          </p:nvPr>
        </p:nvSpPr>
        <p:spPr>
          <a:xfrm>
            <a:off x="116400" y="765425"/>
            <a:ext cx="5778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Collaborative -Based Filtering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3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3"/>
          <p:cNvSpPr txBox="1"/>
          <p:nvPr/>
        </p:nvSpPr>
        <p:spPr>
          <a:xfrm>
            <a:off x="0" y="150675"/>
            <a:ext cx="851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Building the Recommender Engine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 b="0" l="7205" r="7211" t="0"/>
          <a:stretch/>
        </p:blipFill>
        <p:spPr>
          <a:xfrm>
            <a:off x="1330525" y="1431775"/>
            <a:ext cx="6092988" cy="33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4"/>
          <p:cNvSpPr txBox="1"/>
          <p:nvPr/>
        </p:nvSpPr>
        <p:spPr>
          <a:xfrm>
            <a:off x="0" y="150675"/>
            <a:ext cx="851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Collaborative - Based 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7" name="Google Shape;3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00" y="1292400"/>
            <a:ext cx="1153700" cy="170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000" y="1292400"/>
            <a:ext cx="1123650" cy="168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600" y="3125300"/>
            <a:ext cx="1207200" cy="201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075" y="3125312"/>
            <a:ext cx="1187250" cy="202341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/>
        </p:nvSpPr>
        <p:spPr>
          <a:xfrm>
            <a:off x="1405625" y="805225"/>
            <a:ext cx="120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User One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5930150" y="805225"/>
            <a:ext cx="153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User Two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3" name="Google Shape;403;p44"/>
          <p:cNvSpPr/>
          <p:nvPr/>
        </p:nvSpPr>
        <p:spPr>
          <a:xfrm>
            <a:off x="3560450" y="3437700"/>
            <a:ext cx="1500600" cy="2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3513650" y="3907213"/>
            <a:ext cx="1547400" cy="229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582" y="1266925"/>
            <a:ext cx="1123642" cy="16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625" y="1266913"/>
            <a:ext cx="1083000" cy="162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/>
        </p:nvSpPr>
        <p:spPr>
          <a:xfrm>
            <a:off x="0" y="267575"/>
            <a:ext cx="719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Movie Xplorer Demo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130725" y="2020400"/>
            <a:ext cx="164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Recommender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Info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Trailers &amp; Comment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Insights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Contact Info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Help Tutorials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412750" y="1620200"/>
            <a:ext cx="126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Featuring:</a:t>
            </a: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4" name="Google Shape;4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488" y="1141425"/>
            <a:ext cx="7068378" cy="348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46"/>
          <p:cNvGrpSpPr/>
          <p:nvPr/>
        </p:nvGrpSpPr>
        <p:grpSpPr>
          <a:xfrm>
            <a:off x="2973892" y="450715"/>
            <a:ext cx="5841007" cy="4593261"/>
            <a:chOff x="2510214" y="286990"/>
            <a:chExt cx="4954625" cy="4461209"/>
          </a:xfrm>
        </p:grpSpPr>
        <p:sp>
          <p:nvSpPr>
            <p:cNvPr id="420" name="Google Shape;420;p46"/>
            <p:cNvSpPr/>
            <p:nvPr/>
          </p:nvSpPr>
          <p:spPr>
            <a:xfrm>
              <a:off x="4083438" y="2282972"/>
              <a:ext cx="1739179" cy="1487328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103075" lIns="103075" spcFirstLastPara="1" rIns="103075" wrap="square" tIns="103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6"/>
            <p:cNvSpPr/>
            <p:nvPr/>
          </p:nvSpPr>
          <p:spPr>
            <a:xfrm rot="-5400000">
              <a:off x="4431324" y="1753902"/>
              <a:ext cx="104340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2" name="Google Shape;422;p46"/>
            <p:cNvSpPr/>
            <p:nvPr/>
          </p:nvSpPr>
          <p:spPr>
            <a:xfrm>
              <a:off x="4332070" y="286990"/>
              <a:ext cx="1242000" cy="1093800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81650" lIns="81650" spcFirstLastPara="1" rIns="81650" wrap="square" tIns="81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 Generation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6"/>
            <p:cNvSpPr/>
            <p:nvPr/>
          </p:nvSpPr>
          <p:spPr>
            <a:xfrm rot="1800473">
              <a:off x="5611373" y="3717294"/>
              <a:ext cx="851197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4" name="Google Shape;424;p46"/>
            <p:cNvSpPr/>
            <p:nvPr/>
          </p:nvSpPr>
          <p:spPr>
            <a:xfrm>
              <a:off x="6291566" y="3751689"/>
              <a:ext cx="1173273" cy="996510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101975" lIns="101975" spcFirstLastPara="1" rIns="101975" wrap="square" tIns="101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Pilot Phase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6"/>
            <p:cNvSpPr/>
            <p:nvPr/>
          </p:nvSpPr>
          <p:spPr>
            <a:xfrm rot="8999527">
              <a:off x="3481099" y="3717343"/>
              <a:ext cx="851197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6" name="Google Shape;426;p46"/>
            <p:cNvSpPr/>
            <p:nvPr/>
          </p:nvSpPr>
          <p:spPr>
            <a:xfrm>
              <a:off x="2510214" y="3751689"/>
              <a:ext cx="1173273" cy="996510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76575" lIns="76575" spcFirstLastPara="1" rIns="76575" wrap="square" tIns="76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Concept 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46"/>
          <p:cNvSpPr txBox="1"/>
          <p:nvPr/>
        </p:nvSpPr>
        <p:spPr>
          <a:xfrm>
            <a:off x="1" y="104547"/>
            <a:ext cx="3157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Consolidated Amazon App</a:t>
            </a:r>
            <a:endParaRPr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128601" y="2236225"/>
            <a:ext cx="284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Amazon Prime Membership: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Prime 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Prime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Gaming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Prime 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Music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Prime Reading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company name&#10;&#10;Description automatically generated" id="434" name="Google Shape;434;p47"/>
          <p:cNvPicPr preferRelativeResize="0"/>
          <p:nvPr>
            <p:ph idx="2" type="pic"/>
          </p:nvPr>
        </p:nvPicPr>
        <p:blipFill rotWithShape="1">
          <a:blip r:embed="rId3">
            <a:alphaModFix amt="21000"/>
          </a:blip>
          <a:srcRect b="6896" l="0" r="0" t="6894"/>
          <a:stretch/>
        </p:blipFill>
        <p:spPr>
          <a:xfrm>
            <a:off x="-22578" y="69407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 txBox="1"/>
          <p:nvPr>
            <p:ph type="ctrTitle"/>
          </p:nvPr>
        </p:nvSpPr>
        <p:spPr>
          <a:xfrm>
            <a:off x="122152" y="69399"/>
            <a:ext cx="6689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5000"/>
              <a:buFont typeface="Play"/>
              <a:buNone/>
            </a:pPr>
            <a:r>
              <a:rPr lang="en"/>
              <a:t>Competitive Advantages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7"/>
          <p:cNvSpPr txBox="1"/>
          <p:nvPr>
            <p:ph idx="1" type="subTitle"/>
          </p:nvPr>
        </p:nvSpPr>
        <p:spPr>
          <a:xfrm>
            <a:off x="240804" y="1214438"/>
            <a:ext cx="5045572" cy="2993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Increasing  content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Incorporating such algorithm as a cross recommendation system for Amazon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More accurate  and personalized recommendations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increase in subscribers = increase in revenue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Top notch recommender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against competing streaming providers </a:t>
            </a:r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575" y="1633988"/>
            <a:ext cx="3151488" cy="17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70325" y="373834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2" name="Google Shape;242;p30"/>
          <p:cNvGrpSpPr/>
          <p:nvPr/>
        </p:nvGrpSpPr>
        <p:grpSpPr>
          <a:xfrm>
            <a:off x="68113" y="1540675"/>
            <a:ext cx="9007785" cy="2997096"/>
            <a:chOff x="3249" y="-16267"/>
            <a:chExt cx="11083776" cy="3996128"/>
          </a:xfrm>
        </p:grpSpPr>
        <p:sp>
          <p:nvSpPr>
            <p:cNvPr id="243" name="Google Shape;243;p30"/>
            <p:cNvSpPr txBox="1"/>
            <p:nvPr/>
          </p:nvSpPr>
          <p:spPr>
            <a:xfrm>
              <a:off x="507694" y="1814867"/>
              <a:ext cx="1956000" cy="4296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  <a:effectLst>
              <a:outerShdw blurRad="57150" rotWithShape="0" algn="bl" dir="5400000" dist="19050">
                <a:srgbClr val="E06666">
                  <a:alpha val="50000"/>
                </a:srgbClr>
              </a:outerShdw>
            </a:effectLst>
          </p:spPr>
          <p:txBody>
            <a:bodyPr anchorCtr="1" anchor="ctr" bIns="102875" lIns="102875" spcFirstLastPara="1" rIns="102875" wrap="square" tIns="102875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3249" y="0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0"/>
            <p:cNvSpPr txBox="1"/>
            <p:nvPr/>
          </p:nvSpPr>
          <p:spPr>
            <a:xfrm>
              <a:off x="113743" y="79566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102875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 are we here?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6" name="Google Shape;246;p30"/>
            <p:cNvCxnSpPr/>
            <p:nvPr/>
          </p:nvCxnSpPr>
          <p:spPr>
            <a:xfrm>
              <a:off x="1633216" y="1472548"/>
              <a:ext cx="0" cy="318388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47" name="Google Shape;247;p30"/>
            <p:cNvSpPr/>
            <p:nvPr/>
          </p:nvSpPr>
          <p:spPr>
            <a:xfrm>
              <a:off x="1593417" y="1392951"/>
              <a:ext cx="79500" cy="79500"/>
            </a:xfrm>
            <a:prstGeom prst="ellipse">
              <a:avLst/>
            </a:prstGeom>
            <a:solidFill>
              <a:schemeClr val="accent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2463674" y="1814867"/>
              <a:ext cx="1956000" cy="4296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GOAL</a:t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959209" y="2586910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0"/>
            <p:cNvSpPr txBox="1"/>
            <p:nvPr/>
          </p:nvSpPr>
          <p:spPr>
            <a:xfrm>
              <a:off x="1959209" y="2586843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are we trying to solve?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1" name="Google Shape;251;p30"/>
            <p:cNvCxnSpPr/>
            <p:nvPr/>
          </p:nvCxnSpPr>
          <p:spPr>
            <a:xfrm>
              <a:off x="3589176" y="2188924"/>
              <a:ext cx="0" cy="318300"/>
            </a:xfrm>
            <a:prstGeom prst="straightConnector1">
              <a:avLst/>
            </a:prstGeom>
            <a:noFill/>
            <a:ln cap="flat" cmpd="sng" w="9525">
              <a:solidFill>
                <a:srgbClr val="8080AC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52" name="Google Shape;252;p30"/>
            <p:cNvSpPr/>
            <p:nvPr/>
          </p:nvSpPr>
          <p:spPr>
            <a:xfrm>
              <a:off x="3549378" y="2507313"/>
              <a:ext cx="79597" cy="79597"/>
            </a:xfrm>
            <a:prstGeom prst="ellipse">
              <a:avLst/>
            </a:prstGeom>
            <a:solidFill>
              <a:srgbClr val="8080A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0"/>
            <p:cNvSpPr txBox="1"/>
            <p:nvPr/>
          </p:nvSpPr>
          <p:spPr>
            <a:xfrm>
              <a:off x="4428621" y="1814902"/>
              <a:ext cx="1956000" cy="429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1" anchor="ctr" bIns="102875" lIns="102875" spcFirstLastPara="1" rIns="102875" wrap="square" tIns="102875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INSIGHTS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3915170" y="0"/>
              <a:ext cx="3259934" cy="1392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0"/>
            <p:cNvSpPr txBox="1"/>
            <p:nvPr/>
          </p:nvSpPr>
          <p:spPr>
            <a:xfrm>
              <a:off x="3970411" y="-16267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102875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can we say about the data using visualisation?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6" name="Google Shape;256;p30"/>
            <p:cNvCxnSpPr/>
            <p:nvPr/>
          </p:nvCxnSpPr>
          <p:spPr>
            <a:xfrm>
              <a:off x="5545137" y="1472548"/>
              <a:ext cx="0" cy="318300"/>
            </a:xfrm>
            <a:prstGeom prst="straightConnector1">
              <a:avLst/>
            </a:prstGeom>
            <a:noFill/>
            <a:ln cap="flat" cmpd="sng" w="9525">
              <a:solidFill>
                <a:srgbClr val="605E9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57" name="Google Shape;257;p30"/>
            <p:cNvSpPr/>
            <p:nvPr/>
          </p:nvSpPr>
          <p:spPr>
            <a:xfrm>
              <a:off x="5505338" y="1392951"/>
              <a:ext cx="79597" cy="79597"/>
            </a:xfrm>
            <a:prstGeom prst="ellipse">
              <a:avLst/>
            </a:prstGeom>
            <a:solidFill>
              <a:srgbClr val="605E9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0"/>
            <p:cNvSpPr txBox="1"/>
            <p:nvPr/>
          </p:nvSpPr>
          <p:spPr>
            <a:xfrm>
              <a:off x="6393553" y="1814899"/>
              <a:ext cx="1956000" cy="429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1" anchor="ctr" bIns="102875" lIns="102875" spcFirstLastPara="1" rIns="102875" wrap="square" tIns="102875">
              <a:noAutofit/>
            </a:bodyPr>
            <a:lstStyle/>
            <a:p>
              <a:pPr indent="0" lvl="0" marL="177800" marR="0" rtl="0" algn="l">
                <a:lnSpc>
                  <a:spcPct val="11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IMPLEMENTATION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871130" y="2586910"/>
              <a:ext cx="3259934" cy="1392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0"/>
            <p:cNvSpPr txBox="1"/>
            <p:nvPr/>
          </p:nvSpPr>
          <p:spPr>
            <a:xfrm>
              <a:off x="5871192" y="2586910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built the solution?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1" name="Google Shape;261;p30"/>
            <p:cNvCxnSpPr/>
            <p:nvPr/>
          </p:nvCxnSpPr>
          <p:spPr>
            <a:xfrm>
              <a:off x="7501098" y="2188924"/>
              <a:ext cx="0" cy="318388"/>
            </a:xfrm>
            <a:prstGeom prst="straightConnector1">
              <a:avLst/>
            </a:prstGeom>
            <a:noFill/>
            <a:ln cap="flat" cmpd="sng" w="9525">
              <a:solidFill>
                <a:srgbClr val="4B477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62" name="Google Shape;262;p30"/>
            <p:cNvSpPr/>
            <p:nvPr/>
          </p:nvSpPr>
          <p:spPr>
            <a:xfrm>
              <a:off x="7461299" y="2507313"/>
              <a:ext cx="79597" cy="79597"/>
            </a:xfrm>
            <a:prstGeom prst="ellipse">
              <a:avLst/>
            </a:prstGeom>
            <a:solidFill>
              <a:srgbClr val="4B477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>
              <a:off x="8349564" y="1814917"/>
              <a:ext cx="2008500" cy="4296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1" anchor="ctr" bIns="102875" lIns="102875" spcFirstLastPara="1" rIns="102875" wrap="square" tIns="102875">
              <a:noAutofit/>
            </a:bodyPr>
            <a:lstStyle/>
            <a:p>
              <a:pPr indent="0" lvl="0" marL="177800" marR="0" rtl="0" algn="l">
                <a:lnSpc>
                  <a:spcPct val="11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DEMO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7827091" y="0"/>
              <a:ext cx="3259934" cy="1392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0"/>
            <p:cNvSpPr txBox="1"/>
            <p:nvPr/>
          </p:nvSpPr>
          <p:spPr>
            <a:xfrm>
              <a:off x="7827091" y="0"/>
              <a:ext cx="32598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102875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 Symbols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application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30"/>
            <p:cNvCxnSpPr/>
            <p:nvPr/>
          </p:nvCxnSpPr>
          <p:spPr>
            <a:xfrm>
              <a:off x="9457058" y="1472548"/>
              <a:ext cx="0" cy="318388"/>
            </a:xfrm>
            <a:prstGeom prst="straightConnector1">
              <a:avLst/>
            </a:prstGeom>
            <a:noFill/>
            <a:ln cap="flat" cmpd="sng" w="9525">
              <a:solidFill>
                <a:srgbClr val="36325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67" name="Google Shape;267;p30"/>
            <p:cNvSpPr/>
            <p:nvPr/>
          </p:nvSpPr>
          <p:spPr>
            <a:xfrm>
              <a:off x="9417260" y="1392951"/>
              <a:ext cx="79597" cy="79597"/>
            </a:xfrm>
            <a:prstGeom prst="ellipse">
              <a:avLst/>
            </a:prstGeom>
            <a:solidFill>
              <a:srgbClr val="36325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/>
          <p:nvPr>
            <p:ph type="ctrTitle"/>
          </p:nvPr>
        </p:nvSpPr>
        <p:spPr>
          <a:xfrm>
            <a:off x="413147" y="411956"/>
            <a:ext cx="4077890" cy="2239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443" name="Google Shape;443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587" l="0" r="0" t="6587"/>
          <a:stretch/>
        </p:blipFill>
        <p:spPr>
          <a:xfrm>
            <a:off x="5331011" y="330505"/>
            <a:ext cx="3813000" cy="21603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id="444" name="Google Shape;444;p48"/>
          <p:cNvPicPr preferRelativeResize="0"/>
          <p:nvPr/>
        </p:nvPicPr>
        <p:blipFill rotWithShape="1">
          <a:blip r:embed="rId4">
            <a:alphaModFix/>
          </a:blip>
          <a:srcRect b="4" l="0" r="4" t="13172"/>
          <a:stretch/>
        </p:blipFill>
        <p:spPr>
          <a:xfrm>
            <a:off x="5224485" y="2924018"/>
            <a:ext cx="3813048" cy="2160270"/>
          </a:xfrm>
          <a:prstGeom prst="rect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 txBox="1"/>
          <p:nvPr>
            <p:ph type="ctrTitle"/>
          </p:nvPr>
        </p:nvSpPr>
        <p:spPr>
          <a:xfrm>
            <a:off x="111775" y="20725"/>
            <a:ext cx="1363064" cy="10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Q &amp; A</a:t>
            </a:r>
            <a:endParaRPr/>
          </a:p>
        </p:txBody>
      </p:sp>
      <p:pic>
        <p:nvPicPr>
          <p:cNvPr descr="A picture containing logo&#10;&#10;Description automatically generated" id="450" name="Google Shape;4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901" y="-147484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ctrTitle"/>
          </p:nvPr>
        </p:nvSpPr>
        <p:spPr>
          <a:xfrm>
            <a:off x="86630" y="1140631"/>
            <a:ext cx="3462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Meet the Team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040" l="0" r="0" t="11040"/>
          <a:stretch/>
        </p:blipFill>
        <p:spPr>
          <a:xfrm>
            <a:off x="112613" y="1963213"/>
            <a:ext cx="1311625" cy="135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458" name="Google Shape;458;p50"/>
          <p:cNvSpPr txBox="1"/>
          <p:nvPr>
            <p:ph idx="1" type="body"/>
          </p:nvPr>
        </p:nvSpPr>
        <p:spPr>
          <a:xfrm>
            <a:off x="67325" y="3535217"/>
            <a:ext cx="12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Thulani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Nyama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0"/>
          <p:cNvSpPr txBox="1"/>
          <p:nvPr>
            <p:ph idx="6" type="body"/>
          </p:nvPr>
        </p:nvSpPr>
        <p:spPr>
          <a:xfrm>
            <a:off x="126580" y="4137433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Scientist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0"/>
          <p:cNvSpPr txBox="1"/>
          <p:nvPr>
            <p:ph idx="7" type="body"/>
          </p:nvPr>
        </p:nvSpPr>
        <p:spPr>
          <a:xfrm>
            <a:off x="1574935" y="3348275"/>
            <a:ext cx="1311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Riaan James-Verwey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0"/>
          <p:cNvSpPr txBox="1"/>
          <p:nvPr>
            <p:ph idx="8" type="body"/>
          </p:nvPr>
        </p:nvSpPr>
        <p:spPr>
          <a:xfrm>
            <a:off x="1510098" y="4137433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Scientist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0"/>
          <p:cNvSpPr txBox="1"/>
          <p:nvPr>
            <p:ph idx="9" type="body"/>
          </p:nvPr>
        </p:nvSpPr>
        <p:spPr>
          <a:xfrm>
            <a:off x="3110738" y="3486705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Reshoketswe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Makgamatha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0"/>
          <p:cNvSpPr txBox="1"/>
          <p:nvPr>
            <p:ph idx="13" type="body"/>
          </p:nvPr>
        </p:nvSpPr>
        <p:spPr>
          <a:xfrm>
            <a:off x="3141599" y="4160817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0"/>
          <p:cNvSpPr txBox="1"/>
          <p:nvPr>
            <p:ph idx="14" type="body"/>
          </p:nvPr>
        </p:nvSpPr>
        <p:spPr>
          <a:xfrm>
            <a:off x="4783300" y="3401755"/>
            <a:ext cx="1269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Elelwani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Tshikovhi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0"/>
          <p:cNvSpPr txBox="1"/>
          <p:nvPr>
            <p:ph idx="15" type="body"/>
          </p:nvPr>
        </p:nvSpPr>
        <p:spPr>
          <a:xfrm>
            <a:off x="6309273" y="4055653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50"/>
          <p:cNvSpPr txBox="1"/>
          <p:nvPr>
            <p:ph idx="4294967295" type="body"/>
          </p:nvPr>
        </p:nvSpPr>
        <p:spPr>
          <a:xfrm>
            <a:off x="7859713" y="4051300"/>
            <a:ext cx="128428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Data Scientist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50"/>
          <p:cNvPicPr preferRelativeResize="0"/>
          <p:nvPr/>
        </p:nvPicPr>
        <p:blipFill rotWithShape="1">
          <a:blip r:embed="rId4">
            <a:alphaModFix/>
          </a:blip>
          <a:srcRect b="0" l="19283" r="19283" t="0"/>
          <a:stretch/>
        </p:blipFill>
        <p:spPr>
          <a:xfrm>
            <a:off x="7693650" y="1925450"/>
            <a:ext cx="1266552" cy="144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5088" y="1944663"/>
            <a:ext cx="1266553" cy="140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0"/>
          <p:cNvPicPr preferRelativeResize="0"/>
          <p:nvPr/>
        </p:nvPicPr>
        <p:blipFill rotWithShape="1">
          <a:blip r:embed="rId6">
            <a:alphaModFix/>
          </a:blip>
          <a:srcRect b="15813" l="3508" r="-1277" t="27849"/>
          <a:stretch/>
        </p:blipFill>
        <p:spPr>
          <a:xfrm>
            <a:off x="3133050" y="1953762"/>
            <a:ext cx="1334488" cy="137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8298" y="1962090"/>
            <a:ext cx="1228502" cy="135775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0"/>
          <p:cNvSpPr txBox="1"/>
          <p:nvPr/>
        </p:nvSpPr>
        <p:spPr>
          <a:xfrm>
            <a:off x="0" y="85075"/>
            <a:ext cx="646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Trends Analytics Dream Team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73" name="Google Shape;473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19328" y="85068"/>
            <a:ext cx="2240849" cy="147561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0"/>
          <p:cNvSpPr txBox="1"/>
          <p:nvPr/>
        </p:nvSpPr>
        <p:spPr>
          <a:xfrm>
            <a:off x="7818654" y="3447901"/>
            <a:ext cx="10557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Siyanda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Madlopha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0"/>
          <p:cNvSpPr txBox="1"/>
          <p:nvPr/>
        </p:nvSpPr>
        <p:spPr>
          <a:xfrm>
            <a:off x="4652138" y="4068906"/>
            <a:ext cx="15651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0"/>
          <p:cNvSpPr txBox="1"/>
          <p:nvPr/>
        </p:nvSpPr>
        <p:spPr>
          <a:xfrm>
            <a:off x="6309273" y="3503600"/>
            <a:ext cx="15093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Alna Schutte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sitting on a bench&#10;&#10;Description automatically generated with low confidence" id="477" name="Google Shape;477;p50"/>
          <p:cNvPicPr preferRelativeResize="0"/>
          <p:nvPr/>
        </p:nvPicPr>
        <p:blipFill rotWithShape="1">
          <a:blip r:embed="rId9">
            <a:alphaModFix/>
          </a:blip>
          <a:srcRect b="52407" l="44536" r="16230" t="14718"/>
          <a:stretch/>
        </p:blipFill>
        <p:spPr>
          <a:xfrm>
            <a:off x="4710952" y="1952625"/>
            <a:ext cx="1232161" cy="137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/>
          <p:nvPr>
            <p:ph idx="4294967295" type="ctrTitle"/>
          </p:nvPr>
        </p:nvSpPr>
        <p:spPr>
          <a:xfrm>
            <a:off x="377600" y="113876"/>
            <a:ext cx="4077900" cy="59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endParaRPr/>
          </a:p>
        </p:txBody>
      </p:sp>
      <p:pic>
        <p:nvPicPr>
          <p:cNvPr id="483" name="Google Shape;4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00" y="1141425"/>
            <a:ext cx="8388801" cy="38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1"/>
          <p:cNvSpPr txBox="1"/>
          <p:nvPr/>
        </p:nvSpPr>
        <p:spPr>
          <a:xfrm>
            <a:off x="377600" y="643175"/>
            <a:ext cx="27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Knowledge is power.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/>
          <p:nvPr>
            <p:ph idx="4294967295" type="ctrTitle"/>
          </p:nvPr>
        </p:nvSpPr>
        <p:spPr>
          <a:xfrm>
            <a:off x="450150" y="238179"/>
            <a:ext cx="4077900" cy="59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Trailers</a:t>
            </a:r>
            <a:endParaRPr/>
          </a:p>
        </p:txBody>
      </p:sp>
      <p:pic>
        <p:nvPicPr>
          <p:cNvPr id="490" name="Google Shape;4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25" y="1232975"/>
            <a:ext cx="8341502" cy="38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2"/>
          <p:cNvSpPr txBox="1"/>
          <p:nvPr/>
        </p:nvSpPr>
        <p:spPr>
          <a:xfrm>
            <a:off x="450150" y="806375"/>
            <a:ext cx="26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Try it before you buy it.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 txBox="1"/>
          <p:nvPr>
            <p:ph idx="4294967295" type="ctrTitle"/>
          </p:nvPr>
        </p:nvSpPr>
        <p:spPr>
          <a:xfrm>
            <a:off x="413150" y="411950"/>
            <a:ext cx="4077900" cy="4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pic>
        <p:nvPicPr>
          <p:cNvPr id="497" name="Google Shape;4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0" y="903050"/>
            <a:ext cx="8318502" cy="415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/>
          <p:nvPr>
            <p:ph idx="4294967295" type="ctrTitle"/>
          </p:nvPr>
        </p:nvSpPr>
        <p:spPr>
          <a:xfrm>
            <a:off x="413150" y="411950"/>
            <a:ext cx="40779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3075"/>
            <a:ext cx="8839202" cy="354256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4"/>
          <p:cNvSpPr txBox="1"/>
          <p:nvPr/>
        </p:nvSpPr>
        <p:spPr>
          <a:xfrm>
            <a:off x="325475" y="967650"/>
            <a:ext cx="21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Reach out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1313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5"/>
          <p:cNvSpPr txBox="1"/>
          <p:nvPr>
            <p:ph idx="4294967295" type="ctrTitle"/>
          </p:nvPr>
        </p:nvSpPr>
        <p:spPr>
          <a:xfrm>
            <a:off x="413150" y="411951"/>
            <a:ext cx="4077900" cy="4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</a:t>
            </a:r>
            <a:endParaRPr/>
          </a:p>
        </p:txBody>
      </p:sp>
      <p:pic>
        <p:nvPicPr>
          <p:cNvPr id="510" name="Google Shape;5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7513"/>
            <a:ext cx="8839201" cy="290898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5"/>
          <p:cNvSpPr txBox="1"/>
          <p:nvPr/>
        </p:nvSpPr>
        <p:spPr>
          <a:xfrm>
            <a:off x="325475" y="1227838"/>
            <a:ext cx="21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Guides to all pages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793" y="1628776"/>
            <a:ext cx="6588084" cy="329404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0587" y="220682"/>
            <a:ext cx="2573401" cy="1035793"/>
          </a:xfrm>
          <a:prstGeom prst="ellipse">
            <a:avLst/>
          </a:prstGeom>
          <a:noFill/>
          <a:ln cap="rnd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sp>
        <p:nvSpPr>
          <p:cNvPr id="274" name="Google Shape;274;p31"/>
          <p:cNvSpPr txBox="1"/>
          <p:nvPr/>
        </p:nvSpPr>
        <p:spPr>
          <a:xfrm>
            <a:off x="100012" y="92247"/>
            <a:ext cx="505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Prime Video</a:t>
            </a:r>
            <a:endParaRPr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2309" l="0" r="0" t="2309"/>
          <a:stretch/>
        </p:blipFill>
        <p:spPr>
          <a:xfrm>
            <a:off x="37616" y="2185106"/>
            <a:ext cx="4615347" cy="287643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32"/>
          <p:cNvSpPr/>
          <p:nvPr/>
        </p:nvSpPr>
        <p:spPr>
          <a:xfrm>
            <a:off x="4710469" y="3510158"/>
            <a:ext cx="964500" cy="482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94350" y="84975"/>
            <a:ext cx="90072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Reasons People leave Streaming services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not enough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Lack of good  recommendations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Inconvenience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475" y="2604225"/>
            <a:ext cx="3262350" cy="203819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102395" y="0"/>
            <a:ext cx="2571750" cy="8786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i="0" lang="en" u="none" cap="none" strike="noStrike"/>
              <a:t>Goal</a:t>
            </a:r>
            <a:endParaRPr i="0" u="none" cap="none" strike="noStrike"/>
          </a:p>
        </p:txBody>
      </p:sp>
      <p:pic>
        <p:nvPicPr>
          <p:cNvPr descr="A picture containing indoor, camera lens&#10;&#10;Description automatically generated" id="289" name="Google Shape;28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1" r="29" t="0"/>
          <a:stretch/>
        </p:blipFill>
        <p:spPr>
          <a:xfrm>
            <a:off x="4087998" y="1141424"/>
            <a:ext cx="2156700" cy="21567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descr="A picture containing cup, popcorn, food, decorated&#10;&#10;Description automatically generated" id="290" name="Google Shape;290;p3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7626" r="17626" t="0"/>
          <a:stretch/>
        </p:blipFill>
        <p:spPr>
          <a:xfrm>
            <a:off x="6688931" y="447294"/>
            <a:ext cx="1697832" cy="1697832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sp>
        <p:nvSpPr>
          <p:cNvPr id="291" name="Google Shape;291;p33"/>
          <p:cNvSpPr txBox="1"/>
          <p:nvPr/>
        </p:nvSpPr>
        <p:spPr>
          <a:xfrm>
            <a:off x="106418" y="1957974"/>
            <a:ext cx="3536895" cy="251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85750" lvl="0" marL="51435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time movie recommendations based on user's historical preferences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1435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personalized recommendation promoting customer retention and conveniency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1435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 in subscribers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51435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oup of people sitting in front of a screen&#10;&#10;Description automatically generated with medium confidence" id="292" name="Google Shape;292;p33"/>
          <p:cNvPicPr preferRelativeResize="0"/>
          <p:nvPr/>
        </p:nvPicPr>
        <p:blipFill rotWithShape="1">
          <a:blip r:embed="rId5">
            <a:alphaModFix/>
          </a:blip>
          <a:srcRect b="-4" l="5213" r="19783" t="0"/>
          <a:stretch/>
        </p:blipFill>
        <p:spPr>
          <a:xfrm>
            <a:off x="6244696" y="2396278"/>
            <a:ext cx="2586300" cy="25863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41451" y="50300"/>
            <a:ext cx="3284310" cy="1535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Data Insights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Movies Chart</a:t>
            </a:r>
            <a:endParaRPr/>
          </a:p>
        </p:txBody>
      </p:sp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b="1678" l="0" r="0" t="1671"/>
          <a:stretch/>
        </p:blipFill>
        <p:spPr>
          <a:xfrm>
            <a:off x="0" y="1897075"/>
            <a:ext cx="9143999" cy="32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4269658" y="280219"/>
            <a:ext cx="459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Increasing number of Movies can potentially increase subscribers' </a:t>
            </a:r>
            <a:r>
              <a:rPr lang="en" sz="1800">
                <a:solidFill>
                  <a:schemeClr val="lt1"/>
                </a:solidFill>
              </a:rPr>
              <a:t>acquisition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Attract new subscribers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5"/>
          <p:cNvGrpSpPr/>
          <p:nvPr/>
        </p:nvGrpSpPr>
        <p:grpSpPr>
          <a:xfrm>
            <a:off x="7759878" y="1374864"/>
            <a:ext cx="1242535" cy="1242535"/>
            <a:chOff x="10112258" y="2147095"/>
            <a:chExt cx="1656714" cy="1656714"/>
          </a:xfrm>
        </p:grpSpPr>
        <p:sp>
          <p:nvSpPr>
            <p:cNvPr id="307" name="Google Shape;307;p35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1764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75" y="1480150"/>
            <a:ext cx="9143999" cy="36552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66375" y="102989"/>
            <a:ext cx="675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Most Rated Movies Bar Chart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86525" y="134932"/>
            <a:ext cx="38649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Genres Pie Chart</a:t>
            </a:r>
            <a:endParaRPr/>
          </a:p>
        </p:txBody>
      </p:sp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162" y="1828800"/>
            <a:ext cx="9272326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320" name="Google Shape;320;p36"/>
          <p:cNvPicPr preferRelativeResize="0"/>
          <p:nvPr/>
        </p:nvPicPr>
        <p:blipFill rotWithShape="1">
          <a:blip r:embed="rId4">
            <a:alphaModFix/>
          </a:blip>
          <a:srcRect b="329" l="0" r="0" t="-329"/>
          <a:stretch/>
        </p:blipFill>
        <p:spPr>
          <a:xfrm>
            <a:off x="271813" y="2206647"/>
            <a:ext cx="2247557" cy="2559004"/>
          </a:xfrm>
          <a:prstGeom prst="rect">
            <a:avLst/>
          </a:prstGeom>
          <a:noFill/>
          <a:ln cap="sq" cmpd="thickThin" w="228600">
            <a:solidFill>
              <a:srgbClr val="4E1313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1" name="Google Shape;321;p36"/>
          <p:cNvSpPr txBox="1"/>
          <p:nvPr/>
        </p:nvSpPr>
        <p:spPr>
          <a:xfrm>
            <a:off x="179026" y="1006475"/>
            <a:ext cx="55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Increasing streaming content based on </a:t>
            </a:r>
            <a:r>
              <a:rPr lang="en">
                <a:solidFill>
                  <a:schemeClr val="lt1"/>
                </a:solidFill>
              </a:rPr>
              <a:t>most</a:t>
            </a:r>
            <a:r>
              <a:rPr lang="en">
                <a:solidFill>
                  <a:schemeClr val="lt1"/>
                </a:solidFill>
              </a:rPr>
              <a:t> rated genre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4E131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 rot="2700000">
            <a:off x="459334" y="361416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8" name="Google Shape;328;p37"/>
          <p:cNvSpPr/>
          <p:nvPr/>
        </p:nvSpPr>
        <p:spPr>
          <a:xfrm rot="8100000">
            <a:off x="470134" y="621722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37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0" name="Google Shape;330;p37"/>
          <p:cNvGrpSpPr/>
          <p:nvPr/>
        </p:nvGrpSpPr>
        <p:grpSpPr>
          <a:xfrm>
            <a:off x="969370" y="3224855"/>
            <a:ext cx="1562914" cy="1562914"/>
            <a:chOff x="4842143" y="3556857"/>
            <a:chExt cx="2083885" cy="2083885"/>
          </a:xfrm>
        </p:grpSpPr>
        <p:sp>
          <p:nvSpPr>
            <p:cNvPr id="331" name="Google Shape;331;p37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5" name="Google Shape;335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ata Points Digital background" id="336" name="Google Shape;336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9" name="Google Shape;339;p37"/>
          <p:cNvSpPr/>
          <p:nvPr/>
        </p:nvSpPr>
        <p:spPr>
          <a:xfrm rot="10800000">
            <a:off x="-8850" y="-65800"/>
            <a:ext cx="9161700" cy="5113200"/>
          </a:xfrm>
          <a:prstGeom prst="rect">
            <a:avLst/>
          </a:prstGeom>
          <a:solidFill>
            <a:srgbClr val="4E131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-62653" y="15818"/>
            <a:ext cx="49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Top Rated Movie Plots</a:t>
            </a:r>
            <a:endParaRPr i="0" sz="36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850" y="1654224"/>
            <a:ext cx="9144001" cy="35278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0" y="787356"/>
            <a:ext cx="534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SN18+   plots most watched :  subscribers love watching this kind of content.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